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8f7db4208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8f7db4208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a8f7db420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a8f7db420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3800" y="67500"/>
            <a:ext cx="48387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6600" y="117025"/>
            <a:ext cx="428762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327" y="-10850"/>
            <a:ext cx="756967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